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F2345-9984-5E68-BCF1-C2F7EC9E0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671915-FA40-8890-E794-2727D00E2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9EB52-3F1F-4643-8A65-3B293F15C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8911-6D62-8F25-F454-E606E6BF9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E90132-AEC9-1C76-4173-22B4BEC5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5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25056-9125-41F1-675C-09BE146C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53D220-1503-D012-F18D-04025F117C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9967B-50B3-4E20-6436-08E69A616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294F8-297F-FABB-7B48-F00418C95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3A3BD-B5D3-29A1-7BBE-9D04C77C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65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B109B9-87CA-85DD-F049-977927D9F1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CC10D0-B65D-00FE-0D30-C731581F0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D664-4FD5-A29B-FEA1-64452EB44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934D6E-2D99-A834-3668-52CF09087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5BE42-CF68-F5B7-F20B-C0FFC55CE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99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50A4E-0655-26D1-1FF1-91DA37853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11115B-F4D7-ED35-5EB8-763287E4A9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B15FA-8E0B-5110-AF49-BA961CFEB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C38D2-ED92-01B5-DBC6-494BABF5B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ABE116-50E7-314D-8C23-3C9233DEA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95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BBEFD-7C75-13FE-36B0-EB5DB126C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1ACEA-35E5-E938-A9FD-6A1F33D75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26B57B-BA37-9E9F-137E-E328DDCE6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11ED5-0602-1F94-E2EB-55178DCC2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123021-3C06-6EF6-9A31-1D5F92C5D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71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AA307-808B-CCCC-E6AB-A6A60DCD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59F0BC-9E9A-F3FD-228B-CD5508C4E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D4BC2-052F-FA58-8C70-62017B38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2F3DE1-6D7B-EA5A-08E6-384CBD117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C1FBB-66FF-57D7-A97F-56953699B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157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9E63A-53FD-70FF-971F-91D12C385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135A8-1E80-96A4-68B0-E118ECA46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072E6-775D-93ED-20FA-279E6F7A2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1A2C30-D6DF-ACC8-6491-02D04594E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9B666-4484-B1CF-49E9-323371131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61F70-3AC1-3E26-8AD8-99224458A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62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5870-CC45-11E0-6DD6-B83E5ED4B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BB037-E9FA-65F5-14A4-D4A224A6D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E65A7-1D8C-723D-1F9B-259B2D479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A3B39B-9742-7798-6B92-B53E84ED59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508BA-0D6A-220B-90F3-D24AB0D6C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A7238-5099-7842-C0D0-37557E9E5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F823A3-A2AB-B57A-89B5-725DAA65A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368C18-86D2-77CD-3C27-05A9B3198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11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7CD03-CB47-A0D1-004A-BC9BB7084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B5790-FB5B-DFA7-B077-A4F41E438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80EBC6-DC25-EF38-8017-204B1ED5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832BF-9CEA-25C9-764C-22B3AAEE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2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C56C64-4865-7DBD-0B7C-9719CF5CF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5AB380-E7E1-5AED-697D-A4568A847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BCED4-BAA2-5B5A-E5E5-7C190A929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26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330C7-1E9F-9861-A4B0-18D2E479D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9C900-4202-39E5-5C63-59EF4594B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54DE7-56CF-9BC9-BA0C-BF82DEFCF5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1D653-133C-92F1-C73F-74733D035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D8070-A95E-F245-5A1C-601D9931D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9822C-6E7B-81A4-4D14-8E0AA2F0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05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3CFAE-A9F5-FA49-8961-BDF56C18B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7838D-1997-305D-73F1-F5674CBAE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E9716C-AE2A-832B-60D7-73A3097DD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5AC75-ED06-DFE6-B909-0DBC0608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50AFC-BBD5-8F7B-7773-DAAE390A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055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A91D5-068D-192B-8417-1876B91D6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FBFE62-11D1-1104-A0E2-FC2B0A5F7D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724B8-632A-C732-D885-4F1B76A4DB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FD904-2272-2D57-4256-27A49DC63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2239B-89AE-50D5-8209-6C096C8F6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1AB54-43A8-61A3-A9E5-7939E5E8F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02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46524-3801-9BE5-8085-A67D3F5E3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64E308-F9AD-F64A-071F-A8C689A9C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A8B72-FEAF-4C3A-50B2-26515D1BC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418A87-5417-4AB0-4404-67FF61371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129FC-A9D7-25E3-840A-F7267A1F9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517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09E2DF-A98A-9CED-FEA5-54E993E3F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5AC8F1-928C-AA9F-8E76-AE79F60D7E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6D561-6F57-6467-7FF1-87C9ECC7C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A44E1-E449-65AF-775D-0DEC250BF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2412A-0F87-F37A-CBCB-F467EFC10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717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6769E-C684-B515-472B-869585011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B4A54-1D20-6B8E-9CF5-D28463BE2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519BA-9CB3-2D22-8696-48030939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91099-547D-0CD0-B8E6-58FA40F68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1563A-4528-24B3-18AA-A1DE5975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092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6ECF-5DEA-6991-E31F-540DE3CC6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284A7-7ED4-B69A-D4C3-AA6CA78CA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721315-C33F-43B5-7B19-E3156AE31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601656-63DB-CACA-FC23-4194C42E6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F10ED9-1D52-8F78-9E97-C8715D88A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FE033A-6B26-3B85-9434-FD916F6A7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6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3CC93-5B12-EC66-236A-DDA7B79A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7A515-D7BA-FF14-5A70-BA0A382E4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D43190-84A6-D0CE-48D7-CE381316B1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001FAC-2DE1-A6C0-EFA4-8170CA6F03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ED5FB4-1DB3-A4E3-843C-0835923B8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FD0584-2973-67AA-36B4-E32E37243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C42282-57F0-4F86-8557-E90AE59D0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89F4E1-2F9D-0F0D-B993-F802C6E8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20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D8625-BF8C-6623-C877-4E0ACC3F7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F757D9-4B74-35C5-5EBC-A71B90065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76E21A-D8BA-5BF1-3931-DCF69FB1E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CF075A-7040-EC45-19D1-7147184AF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12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987617-23C4-4055-E86A-E5F3780CA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E7E9B6-C815-F5B7-0275-16DB7A413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05868-077E-904E-172B-4C77F1F6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2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A3B-EC8A-06D4-65E8-BDD002577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CAC692-1E0E-53B1-EE5B-6806B7752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7AC0A-A220-60F9-06A8-D39C1224F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64439-2452-4437-0C59-F8F29651F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459520-DE28-2236-23CD-A48F00193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8B2A00-1A69-C42A-F8F4-2C7F03D54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5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39543-EA4D-D44A-BC1B-002C66240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88E2A8-32EA-0625-4A0C-03CC721798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C3D65-AC12-534C-CB75-B5C4612EF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42975-DC16-5434-3B7A-C03C5284A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4FD84-A5DF-0010-E5E0-1CADB8F2E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27522-0165-5EAD-1FAE-4020E9CB1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329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FFC5F-3D60-93A5-5FF5-8C013FE80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46C7D-802A-41E1-04D7-FEFC0978E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958D9-061D-66C4-AF64-969032090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54F080-5F61-4141-9389-D0F8C7214C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8A43F-335A-F2CB-4F3C-CC38BC9AF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2F39-6FE4-5289-28F1-DA928AE79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5537A4-7937-4358-9C36-584D293FA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3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79BCD5-C41E-96B7-4FCA-2D2DA2627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4B593-62D5-5D07-A28A-99F2F67A5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0AEFC-F0E8-A786-DCEC-4237FD7B2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7FAE6-FB36-459D-ACFA-FF7D272AAB33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D99EC-ED3E-4BEE-04E0-F20D6D902B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BE4D0-87CE-DE3A-3361-2D3DFC9FE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16608-1692-4219-9F5D-79AA3FCADC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261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364AC1-84C6-4EDC-734B-182F213F95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5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4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5D3E51-C64F-3F9E-EB8A-59CF4CA06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42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95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Mora</dc:creator>
  <cp:lastModifiedBy>Adam Mora</cp:lastModifiedBy>
  <cp:revision>1</cp:revision>
  <dcterms:created xsi:type="dcterms:W3CDTF">2026-08-05T23:41:24Z</dcterms:created>
  <dcterms:modified xsi:type="dcterms:W3CDTF">2026-08-05T23:43:08Z</dcterms:modified>
</cp:coreProperties>
</file>